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71" r:id="rId5"/>
    <p:sldId id="259" r:id="rId6"/>
    <p:sldId id="264" r:id="rId7"/>
    <p:sldId id="261" r:id="rId8"/>
    <p:sldId id="262" r:id="rId9"/>
    <p:sldId id="260" r:id="rId10"/>
    <p:sldId id="263" r:id="rId11"/>
    <p:sldId id="268" r:id="rId12"/>
    <p:sldId id="269" r:id="rId13"/>
    <p:sldId id="266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0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5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8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0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8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3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A514-8FBA-489C-931F-D0A881AAF76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D5141-FC7E-4E79-BA9B-D67575ECE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trashybags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" y="0"/>
            <a:ext cx="4590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-775" r="9245" b="775"/>
          <a:stretch/>
        </p:blipFill>
        <p:spPr>
          <a:xfrm>
            <a:off x="4593768" y="-25879"/>
            <a:ext cx="455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r="4430"/>
          <a:stretch/>
        </p:blipFill>
        <p:spPr>
          <a:xfrm>
            <a:off x="-17253" y="0"/>
            <a:ext cx="452024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89" y="-8626"/>
            <a:ext cx="4641011" cy="68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"/>
          <a:stretch/>
        </p:blipFill>
        <p:spPr>
          <a:xfrm>
            <a:off x="4431821" y="4313"/>
            <a:ext cx="47121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/>
          <a:stretch/>
        </p:blipFill>
        <p:spPr>
          <a:xfrm>
            <a:off x="1438" y="0"/>
            <a:ext cx="4643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 learn more about Trashy Bags, visit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http://www.trashybags.org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58" y="1717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2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" y="0"/>
            <a:ext cx="4590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95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09" y="0"/>
            <a:ext cx="43434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264" r="6647" b="3396"/>
          <a:stretch/>
        </p:blipFill>
        <p:spPr bwMode="auto">
          <a:xfrm>
            <a:off x="0" y="-43796"/>
            <a:ext cx="4785243" cy="690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389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0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48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90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4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-1073"/>
            <a:ext cx="4590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32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0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Northern Kentucky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2015-04-13T16:29:47Z</dcterms:created>
  <dcterms:modified xsi:type="dcterms:W3CDTF">2017-04-02T16:11:07Z</dcterms:modified>
</cp:coreProperties>
</file>